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4" r:id="rId11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A1572B-7444-4666-83EF-7210C875E3C2}" type="doc">
      <dgm:prSet loTypeId="urn:microsoft.com/office/officeart/2005/8/layout/chevron1" loCatId="process" qsTypeId="urn:microsoft.com/office/officeart/2005/8/quickstyle/simple5" qsCatId="simple" csTypeId="urn:microsoft.com/office/officeart/2005/8/colors/colorful5" csCatId="colorful" phldr="1"/>
      <dgm:spPr/>
    </dgm:pt>
    <dgm:pt modelId="{BE07B3C9-D984-414D-8608-39EE05F1C04C}">
      <dgm:prSet phldrT="[Texto]" custT="1"/>
      <dgm:spPr/>
      <dgm:t>
        <a:bodyPr/>
        <a:lstStyle/>
        <a:p>
          <a:r>
            <a:rPr lang="es-PE" sz="1200" b="0" dirty="0">
              <a:latin typeface="+mj-lt"/>
            </a:rPr>
            <a:t>GENERACIÓN DE CONTRATO</a:t>
          </a:r>
        </a:p>
      </dgm:t>
    </dgm:pt>
    <dgm:pt modelId="{B67C1953-FA7E-40B0-AA9C-617BF21B73B6}" type="parTrans" cxnId="{3E4AF29C-A3E0-4389-B7CA-CB1B03A48F47}">
      <dgm:prSet/>
      <dgm:spPr/>
      <dgm:t>
        <a:bodyPr/>
        <a:lstStyle/>
        <a:p>
          <a:endParaRPr lang="es-PE" sz="1200" b="0">
            <a:solidFill>
              <a:schemeClr val="bg1"/>
            </a:solidFill>
            <a:latin typeface="+mj-lt"/>
          </a:endParaRPr>
        </a:p>
      </dgm:t>
    </dgm:pt>
    <dgm:pt modelId="{793ADC82-7373-46CD-BD43-F16876EAF049}" type="sibTrans" cxnId="{3E4AF29C-A3E0-4389-B7CA-CB1B03A48F47}">
      <dgm:prSet/>
      <dgm:spPr/>
      <dgm:t>
        <a:bodyPr/>
        <a:lstStyle/>
        <a:p>
          <a:endParaRPr lang="es-PE" sz="1200" b="0">
            <a:solidFill>
              <a:schemeClr val="bg1"/>
            </a:solidFill>
            <a:latin typeface="+mj-lt"/>
          </a:endParaRPr>
        </a:p>
      </dgm:t>
    </dgm:pt>
    <dgm:pt modelId="{9EF885E0-116B-4AFA-9746-8FBD28E5DD90}">
      <dgm:prSet phldrT="[Texto]" custT="1"/>
      <dgm:spPr/>
      <dgm:t>
        <a:bodyPr/>
        <a:lstStyle/>
        <a:p>
          <a:r>
            <a:rPr lang="es-PE" sz="1200" b="0" dirty="0">
              <a:latin typeface="+mj-lt"/>
            </a:rPr>
            <a:t>PROSPECCIÓN</a:t>
          </a:r>
        </a:p>
      </dgm:t>
    </dgm:pt>
    <dgm:pt modelId="{24CC4167-D60E-4737-888F-8731F0658BEA}" type="parTrans" cxnId="{FA06DA58-79C6-4C9E-9A8C-385C92008BF9}">
      <dgm:prSet/>
      <dgm:spPr/>
      <dgm:t>
        <a:bodyPr/>
        <a:lstStyle/>
        <a:p>
          <a:endParaRPr lang="es-PE" sz="1200" b="0">
            <a:solidFill>
              <a:schemeClr val="bg1"/>
            </a:solidFill>
            <a:latin typeface="+mj-lt"/>
          </a:endParaRPr>
        </a:p>
      </dgm:t>
    </dgm:pt>
    <dgm:pt modelId="{48358451-F6AA-47BE-BC79-5166A16BE33B}" type="sibTrans" cxnId="{FA06DA58-79C6-4C9E-9A8C-385C92008BF9}">
      <dgm:prSet/>
      <dgm:spPr/>
      <dgm:t>
        <a:bodyPr/>
        <a:lstStyle/>
        <a:p>
          <a:endParaRPr lang="es-PE" sz="1200" b="0">
            <a:solidFill>
              <a:schemeClr val="bg1"/>
            </a:solidFill>
            <a:latin typeface="+mj-lt"/>
          </a:endParaRPr>
        </a:p>
      </dgm:t>
    </dgm:pt>
    <dgm:pt modelId="{FD1EC7AD-D13D-477A-975C-AAC26CC94E92}">
      <dgm:prSet phldrT="[Texto]" custT="1"/>
      <dgm:spPr/>
      <dgm:t>
        <a:bodyPr/>
        <a:lstStyle/>
        <a:p>
          <a:r>
            <a:rPr lang="es-PE" sz="1200" b="0" dirty="0">
              <a:latin typeface="+mj-lt"/>
            </a:rPr>
            <a:t>LLAMADA GRABADA</a:t>
          </a:r>
        </a:p>
      </dgm:t>
    </dgm:pt>
    <dgm:pt modelId="{D8268489-4569-40B0-9767-6EEFA7BA2D98}" type="parTrans" cxnId="{559BC0CB-9301-4C5A-A79F-23F5E7176B5C}">
      <dgm:prSet/>
      <dgm:spPr/>
      <dgm:t>
        <a:bodyPr/>
        <a:lstStyle/>
        <a:p>
          <a:endParaRPr lang="es-PE" sz="1200" b="0">
            <a:solidFill>
              <a:schemeClr val="bg1"/>
            </a:solidFill>
            <a:latin typeface="+mj-lt"/>
          </a:endParaRPr>
        </a:p>
      </dgm:t>
    </dgm:pt>
    <dgm:pt modelId="{6FAD3D65-9EE1-4731-9897-C24E344C5010}" type="sibTrans" cxnId="{559BC0CB-9301-4C5A-A79F-23F5E7176B5C}">
      <dgm:prSet/>
      <dgm:spPr/>
      <dgm:t>
        <a:bodyPr/>
        <a:lstStyle/>
        <a:p>
          <a:endParaRPr lang="es-PE" sz="1200" b="0">
            <a:solidFill>
              <a:schemeClr val="bg1"/>
            </a:solidFill>
            <a:latin typeface="+mj-lt"/>
          </a:endParaRPr>
        </a:p>
      </dgm:t>
    </dgm:pt>
    <dgm:pt modelId="{AB632196-4443-484A-9A78-EC3C21BE1478}">
      <dgm:prSet phldrT="[Texto]" custT="1"/>
      <dgm:spPr/>
      <dgm:t>
        <a:bodyPr/>
        <a:lstStyle/>
        <a:p>
          <a:r>
            <a:rPr lang="es-PE" sz="1200" b="0" dirty="0">
              <a:latin typeface="+mj-lt"/>
            </a:rPr>
            <a:t>FIRMA DIGITAL (MUYA)</a:t>
          </a:r>
        </a:p>
      </dgm:t>
    </dgm:pt>
    <dgm:pt modelId="{842418CA-3BEA-460A-808D-70D6AD18F735}" type="parTrans" cxnId="{35079F67-561E-4A99-81C2-CEE8D33A53C3}">
      <dgm:prSet/>
      <dgm:spPr/>
      <dgm:t>
        <a:bodyPr/>
        <a:lstStyle/>
        <a:p>
          <a:endParaRPr lang="es-PE" sz="1200" b="0">
            <a:latin typeface="+mj-lt"/>
          </a:endParaRPr>
        </a:p>
      </dgm:t>
    </dgm:pt>
    <dgm:pt modelId="{14B7414C-D7DB-4E54-90DE-C7EFDED00CE9}" type="sibTrans" cxnId="{35079F67-561E-4A99-81C2-CEE8D33A53C3}">
      <dgm:prSet/>
      <dgm:spPr/>
      <dgm:t>
        <a:bodyPr/>
        <a:lstStyle/>
        <a:p>
          <a:endParaRPr lang="es-PE" sz="1200" b="0">
            <a:latin typeface="+mj-lt"/>
          </a:endParaRPr>
        </a:p>
      </dgm:t>
    </dgm:pt>
    <dgm:pt modelId="{2217E9A3-77B3-4242-B33B-61A2ACF61F6B}">
      <dgm:prSet phldrT="[Texto]" custT="1"/>
      <dgm:spPr/>
      <dgm:t>
        <a:bodyPr/>
        <a:lstStyle/>
        <a:p>
          <a:r>
            <a:rPr lang="es-PE" sz="1200" b="0" dirty="0">
              <a:latin typeface="+mj-lt"/>
            </a:rPr>
            <a:t>ENVIO AL CLIENTE</a:t>
          </a:r>
        </a:p>
      </dgm:t>
    </dgm:pt>
    <dgm:pt modelId="{F0F848EB-8CF2-4D8C-B849-2928B59D74D1}" type="parTrans" cxnId="{91B94E76-A8EA-4BB0-ADB3-2D8AB68F225D}">
      <dgm:prSet/>
      <dgm:spPr/>
      <dgm:t>
        <a:bodyPr/>
        <a:lstStyle/>
        <a:p>
          <a:endParaRPr lang="es-PE" sz="1200" b="0">
            <a:latin typeface="+mj-lt"/>
          </a:endParaRPr>
        </a:p>
      </dgm:t>
    </dgm:pt>
    <dgm:pt modelId="{D28711C6-2E60-4951-90E4-FB91658482D3}" type="sibTrans" cxnId="{91B94E76-A8EA-4BB0-ADB3-2D8AB68F225D}">
      <dgm:prSet/>
      <dgm:spPr/>
      <dgm:t>
        <a:bodyPr/>
        <a:lstStyle/>
        <a:p>
          <a:endParaRPr lang="es-PE" sz="1200" b="0">
            <a:latin typeface="+mj-lt"/>
          </a:endParaRPr>
        </a:p>
      </dgm:t>
    </dgm:pt>
    <dgm:pt modelId="{1866E923-0F99-4B55-9B8B-AAF632B29EAE}">
      <dgm:prSet phldrT="[Texto]" custT="1"/>
      <dgm:spPr/>
      <dgm:t>
        <a:bodyPr/>
        <a:lstStyle/>
        <a:p>
          <a:r>
            <a:rPr lang="es-PE" sz="1200" b="0" dirty="0">
              <a:latin typeface="+mj-lt"/>
            </a:rPr>
            <a:t>SOLICITUD DE FIRMA ELECTRÓNICA (CLIENTE)</a:t>
          </a:r>
        </a:p>
      </dgm:t>
    </dgm:pt>
    <dgm:pt modelId="{23D55B4D-8680-4A51-9456-8A67CC1FA6BC}" type="parTrans" cxnId="{380AB60F-FCAE-4BD9-B299-A603F326D69B}">
      <dgm:prSet/>
      <dgm:spPr/>
      <dgm:t>
        <a:bodyPr/>
        <a:lstStyle/>
        <a:p>
          <a:endParaRPr lang="es-PE" sz="1200" b="0">
            <a:latin typeface="+mj-lt"/>
          </a:endParaRPr>
        </a:p>
      </dgm:t>
    </dgm:pt>
    <dgm:pt modelId="{AF0FF675-90AF-4962-97BA-55DE6379E724}" type="sibTrans" cxnId="{380AB60F-FCAE-4BD9-B299-A603F326D69B}">
      <dgm:prSet/>
      <dgm:spPr/>
      <dgm:t>
        <a:bodyPr/>
        <a:lstStyle/>
        <a:p>
          <a:endParaRPr lang="es-PE" sz="1200" b="0">
            <a:latin typeface="+mj-lt"/>
          </a:endParaRPr>
        </a:p>
      </dgm:t>
    </dgm:pt>
    <dgm:pt modelId="{8A860932-6898-4D10-B3D6-46AB8CB9B066}" type="pres">
      <dgm:prSet presAssocID="{CFA1572B-7444-4666-83EF-7210C875E3C2}" presName="Name0" presStyleCnt="0">
        <dgm:presLayoutVars>
          <dgm:dir/>
          <dgm:animLvl val="lvl"/>
          <dgm:resizeHandles val="exact"/>
        </dgm:presLayoutVars>
      </dgm:prSet>
      <dgm:spPr/>
    </dgm:pt>
    <dgm:pt modelId="{9F84F353-F5C3-4E12-AADC-6DB5BA1047D2}" type="pres">
      <dgm:prSet presAssocID="{9EF885E0-116B-4AFA-9746-8FBD28E5DD90}" presName="parTxOnly" presStyleLbl="node1" presStyleIdx="0" presStyleCnt="6" custLinFactNeighborX="1210" custLinFactNeighborY="-323">
        <dgm:presLayoutVars>
          <dgm:chMax val="0"/>
          <dgm:chPref val="0"/>
          <dgm:bulletEnabled val="1"/>
        </dgm:presLayoutVars>
      </dgm:prSet>
      <dgm:spPr/>
    </dgm:pt>
    <dgm:pt modelId="{8818C3C8-250C-41EF-8FD4-E8F7035D7C47}" type="pres">
      <dgm:prSet presAssocID="{48358451-F6AA-47BE-BC79-5166A16BE33B}" presName="parTxOnlySpace" presStyleCnt="0"/>
      <dgm:spPr/>
    </dgm:pt>
    <dgm:pt modelId="{EB2C6047-39C1-4672-ABDC-56293897A911}" type="pres">
      <dgm:prSet presAssocID="{FD1EC7AD-D13D-477A-975C-AAC26CC94E92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7CE8DFAF-FE4A-4C73-BA59-A852B10CB566}" type="pres">
      <dgm:prSet presAssocID="{6FAD3D65-9EE1-4731-9897-C24E344C5010}" presName="parTxOnlySpace" presStyleCnt="0"/>
      <dgm:spPr/>
    </dgm:pt>
    <dgm:pt modelId="{8E7B27DB-EF31-4C01-B0D1-D5FA8B681947}" type="pres">
      <dgm:prSet presAssocID="{BE07B3C9-D984-414D-8608-39EE05F1C04C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05FE76A3-4351-4B70-9AAA-976EBEEC9175}" type="pres">
      <dgm:prSet presAssocID="{793ADC82-7373-46CD-BD43-F16876EAF049}" presName="parTxOnlySpace" presStyleCnt="0"/>
      <dgm:spPr/>
    </dgm:pt>
    <dgm:pt modelId="{9A7732CB-3731-4D5A-891E-4FC43F60FD87}" type="pres">
      <dgm:prSet presAssocID="{1866E923-0F99-4B55-9B8B-AAF632B29EAE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11E69B72-0865-41B5-8DED-C55BD2969C30}" type="pres">
      <dgm:prSet presAssocID="{AF0FF675-90AF-4962-97BA-55DE6379E724}" presName="parTxOnlySpace" presStyleCnt="0"/>
      <dgm:spPr/>
    </dgm:pt>
    <dgm:pt modelId="{374589D5-5866-46C4-9D17-5901319E0F01}" type="pres">
      <dgm:prSet presAssocID="{AB632196-4443-484A-9A78-EC3C21BE1478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15AF9034-FF68-4D8B-B946-DD33DC55134E}" type="pres">
      <dgm:prSet presAssocID="{14B7414C-D7DB-4E54-90DE-C7EFDED00CE9}" presName="parTxOnlySpace" presStyleCnt="0"/>
      <dgm:spPr/>
    </dgm:pt>
    <dgm:pt modelId="{98F4F179-E90E-4C02-BA83-72F23CEA668A}" type="pres">
      <dgm:prSet presAssocID="{2217E9A3-77B3-4242-B33B-61A2ACF61F6B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CAA57A07-4148-4081-B3E2-6EB4A66AC2F9}" type="presOf" srcId="{FD1EC7AD-D13D-477A-975C-AAC26CC94E92}" destId="{EB2C6047-39C1-4672-ABDC-56293897A911}" srcOrd="0" destOrd="0" presId="urn:microsoft.com/office/officeart/2005/8/layout/chevron1"/>
    <dgm:cxn modelId="{380AB60F-FCAE-4BD9-B299-A603F326D69B}" srcId="{CFA1572B-7444-4666-83EF-7210C875E3C2}" destId="{1866E923-0F99-4B55-9B8B-AAF632B29EAE}" srcOrd="3" destOrd="0" parTransId="{23D55B4D-8680-4A51-9456-8A67CC1FA6BC}" sibTransId="{AF0FF675-90AF-4962-97BA-55DE6379E724}"/>
    <dgm:cxn modelId="{F7E0AA34-157F-4049-A46B-B3C91F5D9AB0}" type="presOf" srcId="{CFA1572B-7444-4666-83EF-7210C875E3C2}" destId="{8A860932-6898-4D10-B3D6-46AB8CB9B066}" srcOrd="0" destOrd="0" presId="urn:microsoft.com/office/officeart/2005/8/layout/chevron1"/>
    <dgm:cxn modelId="{6F3BF139-2645-46E3-A68D-77DF0B680120}" type="presOf" srcId="{2217E9A3-77B3-4242-B33B-61A2ACF61F6B}" destId="{98F4F179-E90E-4C02-BA83-72F23CEA668A}" srcOrd="0" destOrd="0" presId="urn:microsoft.com/office/officeart/2005/8/layout/chevron1"/>
    <dgm:cxn modelId="{35079F67-561E-4A99-81C2-CEE8D33A53C3}" srcId="{CFA1572B-7444-4666-83EF-7210C875E3C2}" destId="{AB632196-4443-484A-9A78-EC3C21BE1478}" srcOrd="4" destOrd="0" parTransId="{842418CA-3BEA-460A-808D-70D6AD18F735}" sibTransId="{14B7414C-D7DB-4E54-90DE-C7EFDED00CE9}"/>
    <dgm:cxn modelId="{1D7A986D-16B9-42EE-83DC-F14ADE829DBA}" type="presOf" srcId="{AB632196-4443-484A-9A78-EC3C21BE1478}" destId="{374589D5-5866-46C4-9D17-5901319E0F01}" srcOrd="0" destOrd="0" presId="urn:microsoft.com/office/officeart/2005/8/layout/chevron1"/>
    <dgm:cxn modelId="{1E20E452-E635-4CDC-AE4E-3C977081094B}" type="presOf" srcId="{9EF885E0-116B-4AFA-9746-8FBD28E5DD90}" destId="{9F84F353-F5C3-4E12-AADC-6DB5BA1047D2}" srcOrd="0" destOrd="0" presId="urn:microsoft.com/office/officeart/2005/8/layout/chevron1"/>
    <dgm:cxn modelId="{91B94E76-A8EA-4BB0-ADB3-2D8AB68F225D}" srcId="{CFA1572B-7444-4666-83EF-7210C875E3C2}" destId="{2217E9A3-77B3-4242-B33B-61A2ACF61F6B}" srcOrd="5" destOrd="0" parTransId="{F0F848EB-8CF2-4D8C-B849-2928B59D74D1}" sibTransId="{D28711C6-2E60-4951-90E4-FB91658482D3}"/>
    <dgm:cxn modelId="{FA06DA58-79C6-4C9E-9A8C-385C92008BF9}" srcId="{CFA1572B-7444-4666-83EF-7210C875E3C2}" destId="{9EF885E0-116B-4AFA-9746-8FBD28E5DD90}" srcOrd="0" destOrd="0" parTransId="{24CC4167-D60E-4737-888F-8731F0658BEA}" sibTransId="{48358451-F6AA-47BE-BC79-5166A16BE33B}"/>
    <dgm:cxn modelId="{D759087B-06D6-4596-B2FC-12DCB75414A9}" type="presOf" srcId="{BE07B3C9-D984-414D-8608-39EE05F1C04C}" destId="{8E7B27DB-EF31-4C01-B0D1-D5FA8B681947}" srcOrd="0" destOrd="0" presId="urn:microsoft.com/office/officeart/2005/8/layout/chevron1"/>
    <dgm:cxn modelId="{AA035684-A52E-4979-A3AC-926E1D3181E8}" type="presOf" srcId="{1866E923-0F99-4B55-9B8B-AAF632B29EAE}" destId="{9A7732CB-3731-4D5A-891E-4FC43F60FD87}" srcOrd="0" destOrd="0" presId="urn:microsoft.com/office/officeart/2005/8/layout/chevron1"/>
    <dgm:cxn modelId="{3E4AF29C-A3E0-4389-B7CA-CB1B03A48F47}" srcId="{CFA1572B-7444-4666-83EF-7210C875E3C2}" destId="{BE07B3C9-D984-414D-8608-39EE05F1C04C}" srcOrd="2" destOrd="0" parTransId="{B67C1953-FA7E-40B0-AA9C-617BF21B73B6}" sibTransId="{793ADC82-7373-46CD-BD43-F16876EAF049}"/>
    <dgm:cxn modelId="{559BC0CB-9301-4C5A-A79F-23F5E7176B5C}" srcId="{CFA1572B-7444-4666-83EF-7210C875E3C2}" destId="{FD1EC7AD-D13D-477A-975C-AAC26CC94E92}" srcOrd="1" destOrd="0" parTransId="{D8268489-4569-40B0-9767-6EEFA7BA2D98}" sibTransId="{6FAD3D65-9EE1-4731-9897-C24E344C5010}"/>
    <dgm:cxn modelId="{D08BBC15-9302-4CCC-BAB8-CAE9342D3881}" type="presParOf" srcId="{8A860932-6898-4D10-B3D6-46AB8CB9B066}" destId="{9F84F353-F5C3-4E12-AADC-6DB5BA1047D2}" srcOrd="0" destOrd="0" presId="urn:microsoft.com/office/officeart/2005/8/layout/chevron1"/>
    <dgm:cxn modelId="{D4DBF68E-C9D6-4B2E-8860-79E135255068}" type="presParOf" srcId="{8A860932-6898-4D10-B3D6-46AB8CB9B066}" destId="{8818C3C8-250C-41EF-8FD4-E8F7035D7C47}" srcOrd="1" destOrd="0" presId="urn:microsoft.com/office/officeart/2005/8/layout/chevron1"/>
    <dgm:cxn modelId="{14AB87C1-2827-4127-B8BC-5BD6FA00B453}" type="presParOf" srcId="{8A860932-6898-4D10-B3D6-46AB8CB9B066}" destId="{EB2C6047-39C1-4672-ABDC-56293897A911}" srcOrd="2" destOrd="0" presId="urn:microsoft.com/office/officeart/2005/8/layout/chevron1"/>
    <dgm:cxn modelId="{A4969295-B487-47E7-99C6-0E06BB34E119}" type="presParOf" srcId="{8A860932-6898-4D10-B3D6-46AB8CB9B066}" destId="{7CE8DFAF-FE4A-4C73-BA59-A852B10CB566}" srcOrd="3" destOrd="0" presId="urn:microsoft.com/office/officeart/2005/8/layout/chevron1"/>
    <dgm:cxn modelId="{C15A600B-320E-4891-8F88-4117D5051222}" type="presParOf" srcId="{8A860932-6898-4D10-B3D6-46AB8CB9B066}" destId="{8E7B27DB-EF31-4C01-B0D1-D5FA8B681947}" srcOrd="4" destOrd="0" presId="urn:microsoft.com/office/officeart/2005/8/layout/chevron1"/>
    <dgm:cxn modelId="{F517A9B4-0161-4CC2-B863-9098C2F95CFF}" type="presParOf" srcId="{8A860932-6898-4D10-B3D6-46AB8CB9B066}" destId="{05FE76A3-4351-4B70-9AAA-976EBEEC9175}" srcOrd="5" destOrd="0" presId="urn:microsoft.com/office/officeart/2005/8/layout/chevron1"/>
    <dgm:cxn modelId="{4CF537C9-8413-4F8D-80A6-B73C5DA16E6A}" type="presParOf" srcId="{8A860932-6898-4D10-B3D6-46AB8CB9B066}" destId="{9A7732CB-3731-4D5A-891E-4FC43F60FD87}" srcOrd="6" destOrd="0" presId="urn:microsoft.com/office/officeart/2005/8/layout/chevron1"/>
    <dgm:cxn modelId="{C206158F-77B4-480D-BD60-C52779AF1E9A}" type="presParOf" srcId="{8A860932-6898-4D10-B3D6-46AB8CB9B066}" destId="{11E69B72-0865-41B5-8DED-C55BD2969C30}" srcOrd="7" destOrd="0" presId="urn:microsoft.com/office/officeart/2005/8/layout/chevron1"/>
    <dgm:cxn modelId="{24D223DF-6648-469B-BEF0-AFC918D654D7}" type="presParOf" srcId="{8A860932-6898-4D10-B3D6-46AB8CB9B066}" destId="{374589D5-5866-46C4-9D17-5901319E0F01}" srcOrd="8" destOrd="0" presId="urn:microsoft.com/office/officeart/2005/8/layout/chevron1"/>
    <dgm:cxn modelId="{FE6D2584-C9F2-41AC-8A81-9A16FC054A92}" type="presParOf" srcId="{8A860932-6898-4D10-B3D6-46AB8CB9B066}" destId="{15AF9034-FF68-4D8B-B946-DD33DC55134E}" srcOrd="9" destOrd="0" presId="urn:microsoft.com/office/officeart/2005/8/layout/chevron1"/>
    <dgm:cxn modelId="{690F0B09-FFA5-482C-863C-1356A3788756}" type="presParOf" srcId="{8A860932-6898-4D10-B3D6-46AB8CB9B066}" destId="{98F4F179-E90E-4C02-BA83-72F23CEA668A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4F353-F5C3-4E12-AADC-6DB5BA1047D2}">
      <dsp:nvSpPr>
        <dsp:cNvPr id="0" name=""/>
        <dsp:cNvSpPr/>
      </dsp:nvSpPr>
      <dsp:spPr>
        <a:xfrm>
          <a:off x="8083" y="107888"/>
          <a:ext cx="2073583" cy="82943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b="0" kern="1200" dirty="0">
              <a:latin typeface="+mj-lt"/>
            </a:rPr>
            <a:t>PROSPECCIÓN</a:t>
          </a:r>
        </a:p>
      </dsp:txBody>
      <dsp:txXfrm>
        <a:off x="422800" y="107888"/>
        <a:ext cx="1244150" cy="829433"/>
      </dsp:txXfrm>
    </dsp:sp>
    <dsp:sp modelId="{EB2C6047-39C1-4672-ABDC-56293897A911}">
      <dsp:nvSpPr>
        <dsp:cNvPr id="0" name=""/>
        <dsp:cNvSpPr/>
      </dsp:nvSpPr>
      <dsp:spPr>
        <a:xfrm>
          <a:off x="1871799" y="110567"/>
          <a:ext cx="2073583" cy="829433"/>
        </a:xfrm>
        <a:prstGeom prst="chevron">
          <a:avLst/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b="0" kern="1200" dirty="0">
              <a:latin typeface="+mj-lt"/>
            </a:rPr>
            <a:t>LLAMADA GRABADA</a:t>
          </a:r>
        </a:p>
      </dsp:txBody>
      <dsp:txXfrm>
        <a:off x="2286516" y="110567"/>
        <a:ext cx="1244150" cy="829433"/>
      </dsp:txXfrm>
    </dsp:sp>
    <dsp:sp modelId="{8E7B27DB-EF31-4C01-B0D1-D5FA8B681947}">
      <dsp:nvSpPr>
        <dsp:cNvPr id="0" name=""/>
        <dsp:cNvSpPr/>
      </dsp:nvSpPr>
      <dsp:spPr>
        <a:xfrm>
          <a:off x="3738025" y="110567"/>
          <a:ext cx="2073583" cy="829433"/>
        </a:xfrm>
        <a:prstGeom prst="chevron">
          <a:avLst/>
        </a:prstGeom>
        <a:gradFill rotWithShape="0">
          <a:gsLst>
            <a:gs pos="0">
              <a:schemeClr val="accent5">
                <a:hueOff val="-2703417"/>
                <a:satOff val="-6968"/>
                <a:lumOff val="-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703417"/>
                <a:satOff val="-6968"/>
                <a:lumOff val="-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703417"/>
                <a:satOff val="-6968"/>
                <a:lumOff val="-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b="0" kern="1200" dirty="0">
              <a:latin typeface="+mj-lt"/>
            </a:rPr>
            <a:t>GENERACIÓN DE CONTRATO</a:t>
          </a:r>
        </a:p>
      </dsp:txBody>
      <dsp:txXfrm>
        <a:off x="4152742" y="110567"/>
        <a:ext cx="1244150" cy="829433"/>
      </dsp:txXfrm>
    </dsp:sp>
    <dsp:sp modelId="{9A7732CB-3731-4D5A-891E-4FC43F60FD87}">
      <dsp:nvSpPr>
        <dsp:cNvPr id="0" name=""/>
        <dsp:cNvSpPr/>
      </dsp:nvSpPr>
      <dsp:spPr>
        <a:xfrm>
          <a:off x="5604250" y="110567"/>
          <a:ext cx="2073583" cy="829433"/>
        </a:xfrm>
        <a:prstGeom prst="chevron">
          <a:avLst/>
        </a:prstGeom>
        <a:gradFill rotWithShape="0">
          <a:gsLst>
            <a:gs pos="0">
              <a:schemeClr val="accent5">
                <a:hueOff val="-4055126"/>
                <a:satOff val="-1045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5126"/>
                <a:satOff val="-1045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5126"/>
                <a:satOff val="-1045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b="0" kern="1200" dirty="0">
              <a:latin typeface="+mj-lt"/>
            </a:rPr>
            <a:t>SOLICITUD DE FIRMA ELECTRÓNICA (CLIENTE)</a:t>
          </a:r>
        </a:p>
      </dsp:txBody>
      <dsp:txXfrm>
        <a:off x="6018967" y="110567"/>
        <a:ext cx="1244150" cy="829433"/>
      </dsp:txXfrm>
    </dsp:sp>
    <dsp:sp modelId="{374589D5-5866-46C4-9D17-5901319E0F01}">
      <dsp:nvSpPr>
        <dsp:cNvPr id="0" name=""/>
        <dsp:cNvSpPr/>
      </dsp:nvSpPr>
      <dsp:spPr>
        <a:xfrm>
          <a:off x="7470476" y="110567"/>
          <a:ext cx="2073583" cy="829433"/>
        </a:xfrm>
        <a:prstGeom prst="chevron">
          <a:avLst/>
        </a:prstGeom>
        <a:gradFill rotWithShape="0">
          <a:gsLst>
            <a:gs pos="0">
              <a:schemeClr val="accent5">
                <a:hueOff val="-5406834"/>
                <a:satOff val="-13935"/>
                <a:lumOff val="-9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406834"/>
                <a:satOff val="-13935"/>
                <a:lumOff val="-9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406834"/>
                <a:satOff val="-13935"/>
                <a:lumOff val="-9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b="0" kern="1200" dirty="0">
              <a:latin typeface="+mj-lt"/>
            </a:rPr>
            <a:t>FIRMA DIGITAL (MUYA)</a:t>
          </a:r>
        </a:p>
      </dsp:txBody>
      <dsp:txXfrm>
        <a:off x="7885193" y="110567"/>
        <a:ext cx="1244150" cy="829433"/>
      </dsp:txXfrm>
    </dsp:sp>
    <dsp:sp modelId="{98F4F179-E90E-4C02-BA83-72F23CEA668A}">
      <dsp:nvSpPr>
        <dsp:cNvPr id="0" name=""/>
        <dsp:cNvSpPr/>
      </dsp:nvSpPr>
      <dsp:spPr>
        <a:xfrm>
          <a:off x="9336701" y="110567"/>
          <a:ext cx="2073583" cy="829433"/>
        </a:xfrm>
        <a:prstGeom prst="chevron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b="0" kern="1200" dirty="0">
              <a:latin typeface="+mj-lt"/>
            </a:rPr>
            <a:t>ENVIO AL CLIENTE</a:t>
          </a:r>
        </a:p>
      </dsp:txBody>
      <dsp:txXfrm>
        <a:off x="9751418" y="110567"/>
        <a:ext cx="1244150" cy="829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C20C19-35C7-8B17-2A6C-DF44EF0D4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FB4427-3E86-1C68-0451-0116111043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357DB3-B06A-A7B5-E2D5-B270E6B8A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11F1-E018-4071-A9B8-231D88CE8781}" type="datetimeFigureOut">
              <a:rPr lang="es-PE" smtClean="0"/>
              <a:t>22/05/2023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86B053-85FC-7C5C-9431-1BB8F6D0B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7E4D77-64AC-C549-C57A-CE767E69A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464A-3823-4B9F-B233-B1622BBB4D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6723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8268E2-5212-DB97-A3E9-8E4A3F735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72E47C0-0623-2DDB-97B9-820D306457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0D6127-C22B-01DA-5291-47F51B9D8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11F1-E018-4071-A9B8-231D88CE8781}" type="datetimeFigureOut">
              <a:rPr lang="es-PE" smtClean="0"/>
              <a:t>22/05/2023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B672A7-7B9B-CC90-E509-286736DEB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7A8D3E-C8C0-F7F6-57C6-D32B939C9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464A-3823-4B9F-B233-B1622BBB4D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99945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B8C6207-1A8E-0BC3-770C-121B8CBF7B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C77E357-99BB-881B-D5C0-53AFD1939F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EFE32E-0C56-A369-18E0-A456EB870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11F1-E018-4071-A9B8-231D88CE8781}" type="datetimeFigureOut">
              <a:rPr lang="es-PE" smtClean="0"/>
              <a:t>22/05/2023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B3C7CE-8630-563A-A355-DC2A61C04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5408BB-0E08-55EA-F3DC-5E9637296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464A-3823-4B9F-B233-B1622BBB4D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62538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CD192A-C658-66E3-42DB-C7D7CE605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465001-1D70-E97C-2D34-2F9CC9FFE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3CABF0-686D-AC8D-F831-757C43811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11F1-E018-4071-A9B8-231D88CE8781}" type="datetimeFigureOut">
              <a:rPr lang="es-PE" smtClean="0"/>
              <a:t>22/05/2023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D10B68-1343-ADD0-67CE-48BEA1B0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5AB378-F56E-A594-40E6-96A547406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464A-3823-4B9F-B233-B1622BBB4D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0300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80F449-A451-34C6-4F78-C447F244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EE86DD-F3A1-3887-D338-73C7CD284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5BD11B-5D8F-F9AA-61DD-9A8C4AA7C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11F1-E018-4071-A9B8-231D88CE8781}" type="datetimeFigureOut">
              <a:rPr lang="es-PE" smtClean="0"/>
              <a:t>22/05/2023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97BCBA-4FF1-B5E3-B7F4-60E215A68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96A162-6AF3-3409-5984-58B6A31CB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464A-3823-4B9F-B233-B1622BBB4D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52918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BE5196-8789-0C5E-6690-23F10B2F3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BE4E72-4868-62F4-28A1-747A9C08CC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928594-C1ED-9533-F361-BC0FD883D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9B5AB1-697C-ADFB-7308-912289E00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11F1-E018-4071-A9B8-231D88CE8781}" type="datetimeFigureOut">
              <a:rPr lang="es-PE" smtClean="0"/>
              <a:t>22/05/2023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4132C31-C392-3E48-BCE5-2D1828E43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03259E8-5CFA-4A76-D781-56FD6351F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464A-3823-4B9F-B233-B1622BBB4D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987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5BFCF9-7441-B46E-D4C0-E77A4F926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EB422B-38E0-53B8-36D0-8178C398D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349F36-3AB3-291C-CF68-2D5009E21C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D9B8F1C-2C84-676F-97F2-4E8C58D9D3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79F535B-3255-F73B-8C5B-5A97E1C085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B7D24BD-B2AC-DB5C-3F6A-449ED776D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11F1-E018-4071-A9B8-231D88CE8781}" type="datetimeFigureOut">
              <a:rPr lang="es-PE" smtClean="0"/>
              <a:t>22/05/2023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94E32D1-B4F2-F7B6-9EA5-BB646EE49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6F50C82-D325-A8D5-631A-052D43301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464A-3823-4B9F-B233-B1622BBB4D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800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8F8E67-97A2-AD5E-C05B-95592E933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5E460E-4AE4-DC0B-E202-ED3500392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11F1-E018-4071-A9B8-231D88CE8781}" type="datetimeFigureOut">
              <a:rPr lang="es-PE" smtClean="0"/>
              <a:t>22/05/2023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CAC1F3-0FBE-277F-8780-D3D6E24D6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D3F03DE-759A-8D7E-5D0F-CD6738939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464A-3823-4B9F-B233-B1622BBB4D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4305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380519B-195F-F09E-5107-CFE09A4F8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11F1-E018-4071-A9B8-231D88CE8781}" type="datetimeFigureOut">
              <a:rPr lang="es-PE" smtClean="0"/>
              <a:t>22/05/2023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0F1053B-FEF6-7D21-1AF6-3784F02D4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01011C9-D371-DB0E-F831-326D6F785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464A-3823-4B9F-B233-B1622BBB4D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4682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7E798D-71B5-95FA-8602-1BFF12B9C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18E739-81C0-61E9-2D51-D6B6169F5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77C8BA2-678C-0DCE-A62B-6F18A5448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C3ECBC-AD30-FF68-23F5-2ABFA4A8E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11F1-E018-4071-A9B8-231D88CE8781}" type="datetimeFigureOut">
              <a:rPr lang="es-PE" smtClean="0"/>
              <a:t>22/05/2023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FBDFB7-F24F-5A73-A1F1-19F9E8108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FA4E00-B2DB-4879-D352-10ABA178E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464A-3823-4B9F-B233-B1622BBB4D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6817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6D17A4-CB62-82BB-90A9-1155B5AE5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A9F41DE-A715-428E-3985-C89B1C9860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E86BC1-A4CA-5E10-3814-CB001FB50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89B6E0-7EA2-011D-336D-79C93ED8C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11F1-E018-4071-A9B8-231D88CE8781}" type="datetimeFigureOut">
              <a:rPr lang="es-PE" smtClean="0"/>
              <a:t>22/05/2023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1215A2-3993-177A-9CB9-4019C38EB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A2E2B0-A371-8752-EC05-738E2993B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464A-3823-4B9F-B233-B1622BBB4D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9309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02C5D6D-B9F1-BE69-E420-5F5864094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31CD37-2A37-738A-1BD9-DCBF008AE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3630AD-8AF7-259E-B34B-903F9F06EE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11F1-E018-4071-A9B8-231D88CE8781}" type="datetimeFigureOut">
              <a:rPr lang="es-PE" smtClean="0"/>
              <a:t>22/05/2023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438DD2-C7FF-78D7-1F8B-CC480F2486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016BB1-5622-DC6F-0EAD-F567B61B4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B464A-3823-4B9F-B233-B1622BBB4D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6824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07B51AC-0117-3A8B-A7DC-85CFBF0B7885}"/>
              </a:ext>
            </a:extLst>
          </p:cNvPr>
          <p:cNvSpPr txBox="1"/>
          <p:nvPr/>
        </p:nvSpPr>
        <p:spPr>
          <a:xfrm>
            <a:off x="581025" y="3429000"/>
            <a:ext cx="38195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dirty="0">
                <a:solidFill>
                  <a:schemeClr val="bg1"/>
                </a:solidFill>
                <a:latin typeface="+mj-lt"/>
              </a:rPr>
              <a:t>PAGARÉ ELECTRONICO Y FIRMA DE CONTRATO</a:t>
            </a:r>
          </a:p>
        </p:txBody>
      </p:sp>
    </p:spTree>
    <p:extLst>
      <p:ext uri="{BB962C8B-B14F-4D97-AF65-F5344CB8AC3E}">
        <p14:creationId xmlns:p14="http://schemas.microsoft.com/office/powerpoint/2010/main" val="500821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0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C744264-8C3A-C43E-0260-54247D3B14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9024439"/>
              </p:ext>
            </p:extLst>
          </p:nvPr>
        </p:nvGraphicFramePr>
        <p:xfrm>
          <a:off x="388070" y="3268418"/>
          <a:ext cx="11415860" cy="1050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upo 2">
            <a:extLst>
              <a:ext uri="{FF2B5EF4-FFF2-40B4-BE49-F238E27FC236}">
                <a16:creationId xmlns:a16="http://schemas.microsoft.com/office/drawing/2014/main" id="{FB0C2FFC-CCC2-EA7A-61AC-473E9D16E48F}"/>
              </a:ext>
            </a:extLst>
          </p:cNvPr>
          <p:cNvGrpSpPr/>
          <p:nvPr/>
        </p:nvGrpSpPr>
        <p:grpSpPr>
          <a:xfrm>
            <a:off x="4366187" y="2436296"/>
            <a:ext cx="3459625" cy="441253"/>
            <a:chOff x="482060" y="1665909"/>
            <a:chExt cx="2996167" cy="441253"/>
          </a:xfrm>
        </p:grpSpPr>
        <p:sp>
          <p:nvSpPr>
            <p:cNvPr id="4" name="Rectángulo redondeado 26">
              <a:extLst>
                <a:ext uri="{FF2B5EF4-FFF2-40B4-BE49-F238E27FC236}">
                  <a16:creationId xmlns:a16="http://schemas.microsoft.com/office/drawing/2014/main" id="{9055228E-61D7-AA30-10A5-E333B0852368}"/>
                </a:ext>
              </a:extLst>
            </p:cNvPr>
            <p:cNvSpPr/>
            <p:nvPr/>
          </p:nvSpPr>
          <p:spPr>
            <a:xfrm>
              <a:off x="482060" y="1665909"/>
              <a:ext cx="2996167" cy="441253"/>
            </a:xfrm>
            <a:prstGeom prst="roundRect">
              <a:avLst>
                <a:gd name="adj" fmla="val 50000"/>
              </a:avLst>
            </a:prstGeom>
            <a:solidFill>
              <a:srgbClr val="207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207467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03036D2F-41A6-B9C8-4DDF-3D4EF255C262}"/>
                </a:ext>
              </a:extLst>
            </p:cNvPr>
            <p:cNvSpPr txBox="1"/>
            <p:nvPr/>
          </p:nvSpPr>
          <p:spPr>
            <a:xfrm>
              <a:off x="1004707" y="1717258"/>
              <a:ext cx="19508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PE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EMISIÓN y FIRMA DE CONTRATO</a:t>
              </a:r>
              <a:endParaRPr lang="en-US" sz="1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101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9928BD3-ACDF-AB4B-6E40-E5C25FF8A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449" y="1162473"/>
            <a:ext cx="9553101" cy="535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22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1A040AE-AB33-99BE-C8DA-8E4C3A3FB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" y="1177225"/>
            <a:ext cx="10687050" cy="526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86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3AA1DF1-7EED-893C-5DBD-E95A77442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85913"/>
            <a:ext cx="10363200" cy="535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33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42418F4-7D2C-E6F1-8740-1E31F9D9B1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3"/>
          <a:stretch/>
        </p:blipFill>
        <p:spPr>
          <a:xfrm>
            <a:off x="719138" y="1422637"/>
            <a:ext cx="10753724" cy="460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41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522D1F4B-AE22-3D9A-EE3F-D384A6701E61}"/>
              </a:ext>
            </a:extLst>
          </p:cNvPr>
          <p:cNvGrpSpPr/>
          <p:nvPr/>
        </p:nvGrpSpPr>
        <p:grpSpPr>
          <a:xfrm>
            <a:off x="2054335" y="341385"/>
            <a:ext cx="8083329" cy="6384780"/>
            <a:chOff x="2466562" y="473220"/>
            <a:chExt cx="7677563" cy="591156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C7608325-9A83-05ED-B9AC-4A5B2BED3B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03" r="4418"/>
            <a:stretch/>
          </p:blipFill>
          <p:spPr>
            <a:xfrm>
              <a:off x="2466562" y="473220"/>
              <a:ext cx="7677562" cy="3828536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987A8246-FD04-2A7C-231C-6EB999A15B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43982"/>
            <a:stretch/>
          </p:blipFill>
          <p:spPr>
            <a:xfrm>
              <a:off x="2466563" y="4294662"/>
              <a:ext cx="7677562" cy="20901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5054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9D680A8-0E5A-BBA3-2FE0-3DEF82430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75" y="1113636"/>
            <a:ext cx="11594449" cy="545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57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CD8BD35-E1C7-E2F1-101A-823902CFFD86}"/>
              </a:ext>
            </a:extLst>
          </p:cNvPr>
          <p:cNvSpPr txBox="1"/>
          <p:nvPr/>
        </p:nvSpPr>
        <p:spPr>
          <a:xfrm>
            <a:off x="1500326" y="1190399"/>
            <a:ext cx="94635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+mj-lt"/>
              </a:rPr>
              <a:t>¿?</a:t>
            </a:r>
          </a:p>
          <a:p>
            <a:endParaRPr lang="es-ES" sz="2000" b="1" dirty="0">
              <a:solidFill>
                <a:schemeClr val="bg1"/>
              </a:solidFill>
              <a:latin typeface="+mj-lt"/>
            </a:endParaRPr>
          </a:p>
          <a:p>
            <a:r>
              <a:rPr lang="es-ES" sz="2000" dirty="0">
                <a:solidFill>
                  <a:schemeClr val="bg1"/>
                </a:solidFill>
                <a:latin typeface="+mj-lt"/>
              </a:rPr>
              <a:t>Emisión y mantenimiento del pagaré.</a:t>
            </a:r>
          </a:p>
          <a:p>
            <a:r>
              <a:rPr lang="es-ES" sz="2000" dirty="0">
                <a:solidFill>
                  <a:schemeClr val="bg1"/>
                </a:solidFill>
                <a:latin typeface="+mj-lt"/>
              </a:rPr>
              <a:t>1.- ¿Necesitamos de alguna entidad? ¿Quién lo custodia? ¿Inscripción en CAVALI?</a:t>
            </a:r>
          </a:p>
          <a:p>
            <a:r>
              <a:rPr lang="es-ES" sz="2000" dirty="0">
                <a:solidFill>
                  <a:schemeClr val="bg1"/>
                </a:solidFill>
                <a:latin typeface="+mj-lt"/>
              </a:rPr>
              <a:t>2.- ¿Puede ser digital? ¿Se aplica a nuestros servicios? (cesión por derecho de uso) no somos del sector financiero.</a:t>
            </a:r>
          </a:p>
          <a:p>
            <a:r>
              <a:rPr lang="es-ES" sz="2000" dirty="0">
                <a:solidFill>
                  <a:schemeClr val="bg1"/>
                </a:solidFill>
                <a:latin typeface="+mj-lt"/>
              </a:rPr>
              <a:t>3.- ¿Es correcto el formato actual? (Revisar)</a:t>
            </a:r>
          </a:p>
          <a:p>
            <a:r>
              <a:rPr lang="es-ES" sz="2000" dirty="0">
                <a:solidFill>
                  <a:schemeClr val="bg1"/>
                </a:solidFill>
                <a:latin typeface="+mj-lt"/>
              </a:rPr>
              <a:t>4.- ¿En NF se tiene a un solo titular? ¿Necesitamos un aval?</a:t>
            </a:r>
          </a:p>
          <a:p>
            <a:r>
              <a:rPr lang="es-ES" sz="2000" dirty="0">
                <a:solidFill>
                  <a:schemeClr val="bg1"/>
                </a:solidFill>
                <a:latin typeface="+mj-lt"/>
              </a:rPr>
              <a:t>5.- ¿Los NI tienen 2 titulares, uno es el AVAL?</a:t>
            </a:r>
          </a:p>
          <a:p>
            <a:r>
              <a:rPr lang="es-ES" sz="2000" dirty="0">
                <a:solidFill>
                  <a:schemeClr val="bg1"/>
                </a:solidFill>
                <a:latin typeface="+mj-lt"/>
              </a:rPr>
              <a:t>6.- ¿Fallecimiento del titular? ¿Qué pasa con el pagaré? ¿Actualización de pagaré y titulares?</a:t>
            </a:r>
          </a:p>
          <a:p>
            <a:r>
              <a:rPr lang="es-ES" sz="2000" dirty="0">
                <a:solidFill>
                  <a:schemeClr val="bg1"/>
                </a:solidFill>
                <a:latin typeface="+mj-lt"/>
              </a:rPr>
              <a:t>7.- ¿Cancelación de pagaré o actualización por refinanciamiento?</a:t>
            </a:r>
          </a:p>
        </p:txBody>
      </p:sp>
    </p:spTree>
    <p:extLst>
      <p:ext uri="{BB962C8B-B14F-4D97-AF65-F5344CB8AC3E}">
        <p14:creationId xmlns:p14="http://schemas.microsoft.com/office/powerpoint/2010/main" val="14053787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4932</TotalTime>
  <Words>159</Words>
  <Application>Microsoft Office PowerPoint</Application>
  <PresentationFormat>Panorámica</PresentationFormat>
  <Paragraphs>18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TYMILLER JHALBER LLACZA, ROSALES</dc:creator>
  <cp:lastModifiedBy>Tymiller Jhalber Llacza Rosales</cp:lastModifiedBy>
  <cp:revision>2</cp:revision>
  <dcterms:created xsi:type="dcterms:W3CDTF">2023-05-18T19:50:54Z</dcterms:created>
  <dcterms:modified xsi:type="dcterms:W3CDTF">2023-05-25T23:09:42Z</dcterms:modified>
</cp:coreProperties>
</file>